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62" r:id="rId6"/>
    <p:sldId id="258" r:id="rId7"/>
    <p:sldId id="264" r:id="rId8"/>
    <p:sldId id="265" r:id="rId9"/>
    <p:sldId id="267" r:id="rId10"/>
    <p:sldId id="259" r:id="rId11"/>
    <p:sldId id="266" r:id="rId12"/>
    <p:sldId id="26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8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8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7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7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5751-8D97-4264-87B4-D3B2329EA68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B22E-FFB5-41F8-BCA7-3916C9AA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805331" cy="4953000"/>
          </a:xfrm>
        </p:spPr>
      </p:pic>
    </p:spTree>
    <p:extLst>
      <p:ext uri="{BB962C8B-B14F-4D97-AF65-F5344CB8AC3E}">
        <p14:creationId xmlns:p14="http://schemas.microsoft.com/office/powerpoint/2010/main" val="9711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2" y="762000"/>
            <a:ext cx="8542866" cy="48053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164"/>
            <a:ext cx="5715000" cy="32146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6095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627263" cy="4852836"/>
          </a:xfrm>
        </p:spPr>
      </p:pic>
    </p:spTree>
    <p:extLst>
      <p:ext uri="{BB962C8B-B14F-4D97-AF65-F5344CB8AC3E}">
        <p14:creationId xmlns:p14="http://schemas.microsoft.com/office/powerpoint/2010/main" val="33663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0" y="1066800"/>
            <a:ext cx="7992532" cy="449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1072357"/>
            <a:ext cx="8984545" cy="5053806"/>
          </a:xfrm>
        </p:spPr>
      </p:pic>
    </p:spTree>
    <p:extLst>
      <p:ext uri="{BB962C8B-B14F-4D97-AF65-F5344CB8AC3E}">
        <p14:creationId xmlns:p14="http://schemas.microsoft.com/office/powerpoint/2010/main" val="26990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80594"/>
            <a:ext cx="6004278" cy="33774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8450"/>
            <a:ext cx="5867400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-18450"/>
            <a:ext cx="8702665" cy="48952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" y="838200"/>
            <a:ext cx="8263468" cy="4648200"/>
          </a:xfrm>
        </p:spPr>
      </p:pic>
    </p:spTree>
    <p:extLst>
      <p:ext uri="{BB962C8B-B14F-4D97-AF65-F5344CB8AC3E}">
        <p14:creationId xmlns:p14="http://schemas.microsoft.com/office/powerpoint/2010/main" val="27169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6064956" cy="3411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05200"/>
            <a:ext cx="5840931" cy="32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63464" cy="4648199"/>
          </a:xfrm>
        </p:spPr>
      </p:pic>
    </p:spTree>
    <p:extLst>
      <p:ext uri="{BB962C8B-B14F-4D97-AF65-F5344CB8AC3E}">
        <p14:creationId xmlns:p14="http://schemas.microsoft.com/office/powerpoint/2010/main" val="23122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7872931" cy="44285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089878" cy="28630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81400"/>
            <a:ext cx="55626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5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All 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Admin</dc:creator>
  <cp:lastModifiedBy>Admin</cp:lastModifiedBy>
  <cp:revision>5</cp:revision>
  <dcterms:created xsi:type="dcterms:W3CDTF">2018-08-17T16:55:00Z</dcterms:created>
  <dcterms:modified xsi:type="dcterms:W3CDTF">2019-08-16T19:22:45Z</dcterms:modified>
</cp:coreProperties>
</file>