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E0C4-91F4-4594-90B5-BBC43BDF3CF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409A-990F-445D-AE69-24444C68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6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E0C4-91F4-4594-90B5-BBC43BDF3CF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409A-990F-445D-AE69-24444C68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54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E0C4-91F4-4594-90B5-BBC43BDF3CF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409A-990F-445D-AE69-24444C68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2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E0C4-91F4-4594-90B5-BBC43BDF3CF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409A-990F-445D-AE69-24444C68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2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E0C4-91F4-4594-90B5-BBC43BDF3CF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409A-990F-445D-AE69-24444C68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38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E0C4-91F4-4594-90B5-BBC43BDF3CF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409A-990F-445D-AE69-24444C68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94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E0C4-91F4-4594-90B5-BBC43BDF3CF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409A-990F-445D-AE69-24444C68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9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E0C4-91F4-4594-90B5-BBC43BDF3CF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409A-990F-445D-AE69-24444C68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4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E0C4-91F4-4594-90B5-BBC43BDF3CF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409A-990F-445D-AE69-24444C68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8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E0C4-91F4-4594-90B5-BBC43BDF3CF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409A-990F-445D-AE69-24444C68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E0C4-91F4-4594-90B5-BBC43BDF3CF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409A-990F-445D-AE69-24444C68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3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AE0C4-91F4-4594-90B5-BBC43BDF3CF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1409A-990F-445D-AE69-24444C68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0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Transitions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</a:t>
            </a:r>
            <a:r>
              <a:rPr lang="en-US" dirty="0" err="1" smtClean="0"/>
              <a:t>LaMonica</a:t>
            </a:r>
            <a:endParaRPr lang="en-US" dirty="0" smtClean="0"/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Language 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0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3429000" cy="27432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Group </a:t>
            </a:r>
            <a:r>
              <a:rPr lang="en-US" dirty="0" smtClean="0"/>
              <a:t>1</a:t>
            </a:r>
          </a:p>
          <a:p>
            <a:pPr marL="0" indent="0">
              <a:buNone/>
            </a:pPr>
            <a:r>
              <a:rPr lang="en-US" dirty="0" smtClean="0"/>
              <a:t>When I began my walk on the beach, I saw a seagull. _______ him, there was a bag of McDonald’s leftovers.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631373"/>
            <a:ext cx="3429000" cy="2743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My cat loves to sleep in my room. ______ my bed is her favorite place. 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3581400"/>
            <a:ext cx="3429000" cy="274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</a:t>
            </a:r>
            <a:r>
              <a:rPr lang="en-US" dirty="0" smtClean="0"/>
              <a:t>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David, Jamie, and I like to skate together. _____ is Jamie, I’m in the middle, and _____ is David.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" y="3657600"/>
            <a:ext cx="3429000" cy="2743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</a:t>
            </a:r>
            <a:r>
              <a:rPr lang="en-US" dirty="0" smtClean="0"/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I keep a diary. _____ a stack of comic books, I hide it from my sister.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4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3429000" cy="27432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Group </a:t>
            </a:r>
            <a:r>
              <a:rPr lang="en-US" dirty="0" smtClean="0"/>
              <a:t>1</a:t>
            </a:r>
          </a:p>
          <a:p>
            <a:pPr marL="0" indent="0">
              <a:buNone/>
            </a:pPr>
            <a:r>
              <a:rPr lang="en-US" dirty="0" smtClean="0"/>
              <a:t>I am an arachnophobe. ______, I don’t like spiders.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631373"/>
            <a:ext cx="3429000" cy="2743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</a:t>
            </a:r>
            <a:r>
              <a:rPr lang="en-US" dirty="0" smtClean="0"/>
              <a:t>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My story has an extremely complicated plot. _____, its about aliens abducting parents.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3581400"/>
            <a:ext cx="3429000" cy="274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</a:t>
            </a:r>
            <a:r>
              <a:rPr lang="en-US" dirty="0" smtClean="0"/>
              <a:t>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Getting sick and missing class is hard because I miss the lessons. ______, I miss lessons when I’m sick at home.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" y="3657600"/>
            <a:ext cx="3429000" cy="2743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</a:t>
            </a:r>
            <a:r>
              <a:rPr lang="en-US" dirty="0" smtClean="0"/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I do not like to talk to Julia in class. ______, she distracts me because she tells long, boring stories.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4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3429000" cy="27432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Group </a:t>
            </a:r>
            <a:r>
              <a:rPr lang="en-US" dirty="0" smtClean="0"/>
              <a:t>1</a:t>
            </a:r>
          </a:p>
          <a:p>
            <a:pPr marL="0" indent="0">
              <a:buNone/>
            </a:pPr>
            <a:r>
              <a:rPr lang="en-US" dirty="0" smtClean="0"/>
              <a:t>I left the bread on the counter all night. ______, it was stale the next morning.</a:t>
            </a:r>
            <a:r>
              <a:rPr lang="en-US" dirty="0" smtClean="0"/>
              <a:t>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631373"/>
            <a:ext cx="3429000" cy="2743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</a:t>
            </a:r>
            <a:r>
              <a:rPr lang="en-US" dirty="0" smtClean="0"/>
              <a:t>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I prefer going to dances alone. ______, I didn’t ask anyone to Homecoming.</a:t>
            </a:r>
            <a:endParaRPr lang="en-U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3581400"/>
            <a:ext cx="3429000" cy="274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</a:t>
            </a:r>
            <a:r>
              <a:rPr lang="en-US" dirty="0" smtClean="0"/>
              <a:t>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Not wearing shoes while playing in the snow was a bad idea. ______, I can’t feel my toes.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" y="3657600"/>
            <a:ext cx="3429000" cy="2743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</a:t>
            </a:r>
            <a:r>
              <a:rPr lang="en-US" dirty="0" smtClean="0"/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My cheeseburger was so delicious. _____ why I devoured it.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4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3429000" cy="27432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Group 1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631373"/>
            <a:ext cx="3429000" cy="2743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2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3581400"/>
            <a:ext cx="3429000" cy="274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4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" y="3657600"/>
            <a:ext cx="3429000" cy="2743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4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3429000" cy="27432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Group 1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631373"/>
            <a:ext cx="3429000" cy="2743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2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3581400"/>
            <a:ext cx="3429000" cy="274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4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" y="3657600"/>
            <a:ext cx="3429000" cy="2743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4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3429000" cy="27432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Group 1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631373"/>
            <a:ext cx="3429000" cy="2743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2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3581400"/>
            <a:ext cx="3429000" cy="274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4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" y="3657600"/>
            <a:ext cx="3429000" cy="2743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43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3429000" cy="2743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Group 1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631373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2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3581400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4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" y="3657600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96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3429000" cy="2743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Group 1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631373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2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3581400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4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" y="3657600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96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3429000" cy="2743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Group 1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631373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2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3581400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4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" y="3657600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96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3429000" cy="2743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Group 1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631373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2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3581400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4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" y="3657600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96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3429000" cy="27432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Group 1 </a:t>
            </a:r>
          </a:p>
          <a:p>
            <a:pPr marL="0" indent="0">
              <a:buNone/>
            </a:pPr>
            <a:r>
              <a:rPr lang="en-US" dirty="0" smtClean="0"/>
              <a:t>I woke up late.</a:t>
            </a:r>
          </a:p>
          <a:p>
            <a:pPr marL="0" indent="0">
              <a:buNone/>
            </a:pPr>
            <a:r>
              <a:rPr lang="en-US" dirty="0" smtClean="0"/>
              <a:t>_________, I had to hurry.	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631373"/>
            <a:ext cx="3429000" cy="2743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I woke up late.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__________, I didn’t have anything to do.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3581400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4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" y="3657600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1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3429000" cy="2743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Group 1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631373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2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3581400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4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" y="3657600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96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3429000" cy="2743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Group 1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631373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2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3581400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4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" y="3657600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96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3429000" cy="2743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Group 1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631373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2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3581400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4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" y="3657600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968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3429000" cy="2743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Group 1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631373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2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3581400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4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" y="3657600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968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3429000" cy="2743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Group 1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631373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2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3581400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4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" y="3657600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968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3429000" cy="2743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Group 1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631373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2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3581400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4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" y="3657600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968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3429000" cy="2743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Group 1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631373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2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3581400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4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" y="3657600"/>
            <a:ext cx="342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96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3429000" cy="27432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Group 1</a:t>
            </a:r>
          </a:p>
          <a:p>
            <a:pPr marL="0" indent="0">
              <a:buNone/>
            </a:pPr>
            <a:r>
              <a:rPr lang="en-US" dirty="0" smtClean="0"/>
              <a:t>I woke up late.</a:t>
            </a:r>
          </a:p>
          <a:p>
            <a:pPr marL="0" indent="0">
              <a:buNone/>
            </a:pPr>
            <a:r>
              <a:rPr lang="en-US" dirty="0" smtClean="0"/>
              <a:t>_________, I still got to class on time.	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00600" y="457200"/>
            <a:ext cx="3429000" cy="2743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2</a:t>
            </a:r>
          </a:p>
          <a:p>
            <a:pPr marL="0" indent="0">
              <a:buNone/>
            </a:pPr>
            <a:r>
              <a:rPr lang="en-US" dirty="0" smtClean="0"/>
              <a:t>I woke up late.</a:t>
            </a:r>
          </a:p>
          <a:p>
            <a:pPr marL="0" indent="0">
              <a:buNone/>
            </a:pPr>
            <a:r>
              <a:rPr lang="en-US" dirty="0" smtClean="0"/>
              <a:t>__________, I was late to class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3581400"/>
            <a:ext cx="3429000" cy="274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Yesterday, I failed my math test and broke my ankle. _________, it was a bad day.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" y="3657600"/>
            <a:ext cx="3429000" cy="2743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It’s important to eat a healthy breakfast. __________,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You should avoid sugary drinks.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9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3429000" cy="27432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Group 1</a:t>
            </a:r>
          </a:p>
          <a:p>
            <a:pPr marL="0" indent="0">
              <a:buNone/>
            </a:pPr>
            <a:r>
              <a:rPr lang="en-US" dirty="0" smtClean="0"/>
              <a:t> Fruit can be a very healthy snack.</a:t>
            </a:r>
          </a:p>
          <a:p>
            <a:pPr marL="0" indent="0">
              <a:buNone/>
            </a:pPr>
            <a:r>
              <a:rPr lang="en-US" dirty="0" smtClean="0"/>
              <a:t>__________, an apple a day keeps the doctor away.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631373"/>
            <a:ext cx="3429000" cy="2743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You should bring a sweater on the field trip. _________, you should pack your own lunch.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3581400"/>
            <a:ext cx="3429000" cy="274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I didn’t get the part in the school play. ________, she didn’t even have the lines memorized.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" y="3657600"/>
            <a:ext cx="3429000" cy="2743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Last night, my grandpa set off fireworks and we stayed up late telling ghost stories. _________, we had a good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4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3429000" cy="27432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Group 1</a:t>
            </a:r>
          </a:p>
          <a:p>
            <a:pPr marL="0" indent="0">
              <a:buNone/>
            </a:pPr>
            <a:r>
              <a:rPr lang="en-US" dirty="0" smtClean="0"/>
              <a:t>Jeremy always wears nice clothes. ________, he has great taste in music. OMG, he’s so dreamy.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631373"/>
            <a:ext cx="3429000" cy="2743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2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My dad forgot to bring a tent to the camp out. _________, we had no problem sleeping under the stars.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3581400"/>
            <a:ext cx="3429000" cy="274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Natahlia</a:t>
            </a:r>
            <a:r>
              <a:rPr lang="en-US" dirty="0" smtClean="0"/>
              <a:t> didn’t study. ________, she still got an A.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" y="3657600"/>
            <a:ext cx="3429000" cy="2743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Flour is an important ingredient for any cake. ___________, milk and eggs are needed.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4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3429000" cy="27432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Group 1</a:t>
            </a:r>
          </a:p>
          <a:p>
            <a:pPr marL="0" indent="0">
              <a:buNone/>
            </a:pPr>
            <a:r>
              <a:rPr lang="en-US" dirty="0" smtClean="0"/>
              <a:t>Tommy didn’t prepare himself for the job interview. ________, he still go the job.	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631373"/>
            <a:ext cx="3429000" cy="2743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Rebecca and Sarah met in kindergarten and thirty years later they are still friends.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___________, they’ve had a lasting friendship.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3581400"/>
            <a:ext cx="3429000" cy="274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4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Roger was having a good day. He got a new bike, a raise in his allowance, and won the big football game. _________, his grandpa decided to take him to Disneyland.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" y="3657600"/>
            <a:ext cx="3429000" cy="2743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Harper broke her pinky toe. __________, she couldn’t participate in 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4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3429000" cy="27432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Group 1</a:t>
            </a:r>
          </a:p>
          <a:p>
            <a:pPr marL="0" indent="0">
              <a:buNone/>
            </a:pPr>
            <a:r>
              <a:rPr lang="en-US" dirty="0" smtClean="0"/>
              <a:t>I went to to the park. _______, I went to the mall.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631373"/>
            <a:ext cx="3429000" cy="2743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The panda bears at the zoo are very cute. _________, they are extremely dangerous. Don’t try to pet them.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74029" y="3581400"/>
            <a:ext cx="3429000" cy="274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Henry is always early. ________, he is often the first person there.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" y="3657600"/>
            <a:ext cx="3429000" cy="2743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Gerald was voted to have the best personality._________, he’s actually quite boring.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4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3429000" cy="27432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Group 1</a:t>
            </a:r>
          </a:p>
          <a:p>
            <a:pPr marL="0" indent="0">
              <a:buNone/>
            </a:pPr>
            <a:r>
              <a:rPr lang="en-US" dirty="0" smtClean="0"/>
              <a:t>Who else was at the party? _______you and Justin?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631373"/>
            <a:ext cx="3429000" cy="2743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My dad took us fishing._________, he showed us how to make fish tacos.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3581400"/>
            <a:ext cx="3429000" cy="274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I read all the time.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_________, I’ve read 20 books this year alone.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" y="3657600"/>
            <a:ext cx="3429000" cy="2743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I bought a new car. ____________, it doesn’t make anyone think I’m cool.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4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3429000" cy="27432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Group </a:t>
            </a:r>
            <a:r>
              <a:rPr lang="en-US" dirty="0" smtClean="0"/>
              <a:t>1</a:t>
            </a:r>
          </a:p>
          <a:p>
            <a:pPr marL="0" indent="0">
              <a:buNone/>
            </a:pPr>
            <a:r>
              <a:rPr lang="en-US" dirty="0"/>
              <a:t>My brother </a:t>
            </a:r>
            <a:r>
              <a:rPr lang="en-US" dirty="0" smtClean="0"/>
              <a:t>said </a:t>
            </a:r>
            <a:r>
              <a:rPr lang="en-US" dirty="0"/>
              <a:t>he </a:t>
            </a:r>
            <a:r>
              <a:rPr lang="en-US" dirty="0" smtClean="0"/>
              <a:t>wanted </a:t>
            </a:r>
            <a:r>
              <a:rPr lang="en-US" dirty="0"/>
              <a:t>In-n-Out for dinner. </a:t>
            </a:r>
            <a:r>
              <a:rPr lang="en-US" dirty="0" smtClean="0"/>
              <a:t>I wanted pizza. _______, we settled on Chipotle.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55029" y="598716"/>
            <a:ext cx="3429000" cy="2743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</a:t>
            </a:r>
            <a:r>
              <a:rPr lang="en-US" dirty="0" smtClean="0"/>
              <a:t>2</a:t>
            </a:r>
          </a:p>
          <a:p>
            <a:pPr marL="0" indent="0">
              <a:buNone/>
            </a:pPr>
            <a:r>
              <a:rPr lang="en-US" dirty="0"/>
              <a:t>The end of my speech snuck up on me. _______, I told the audience “Thank you for listening and goodnight.”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3581400"/>
            <a:ext cx="3429000" cy="274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</a:t>
            </a:r>
            <a:r>
              <a:rPr lang="en-US" dirty="0" smtClean="0"/>
              <a:t>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His essay had a lot of ideas. ______, he is a good writer but needs to focus more.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" y="3657600"/>
            <a:ext cx="3429000" cy="2743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Group </a:t>
            </a:r>
            <a:r>
              <a:rPr lang="en-US" dirty="0" smtClean="0"/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The movie was really long. ______, it was about a man falling in love with a ghost.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4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956</Words>
  <Application>Microsoft Office PowerPoint</Application>
  <PresentationFormat>On-screen Show (4:3)</PresentationFormat>
  <Paragraphs>157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Transitions 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Transitions Practice</dc:title>
  <dc:creator>Mark LaMonica</dc:creator>
  <cp:lastModifiedBy>Mark LaMonica</cp:lastModifiedBy>
  <cp:revision>13</cp:revision>
  <dcterms:created xsi:type="dcterms:W3CDTF">2014-05-19T14:30:08Z</dcterms:created>
  <dcterms:modified xsi:type="dcterms:W3CDTF">2014-10-23T19:11:31Z</dcterms:modified>
</cp:coreProperties>
</file>